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612313" cy="6858000"/>
  <p:notesSz cx="6797675" cy="9872663"/>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17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4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548" y="108"/>
      </p:cViewPr>
      <p:guideLst>
        <p:guide orient="horz" pos="2160"/>
        <p:guide pos="417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20926" y="2130430"/>
            <a:ext cx="8170466" cy="1470025"/>
          </a:xfrm>
        </p:spPr>
        <p:txBody>
          <a:bodyPr/>
          <a:lstStyle/>
          <a:p>
            <a:r>
              <a:rPr lang="de-DE"/>
              <a:t>Titelmasterformat durch Klicken bearbeiten</a:t>
            </a:r>
            <a:endParaRPr lang="et-EE"/>
          </a:p>
        </p:txBody>
      </p:sp>
      <p:sp>
        <p:nvSpPr>
          <p:cNvPr id="3" name="Untertitel 2"/>
          <p:cNvSpPr>
            <a:spLocks noGrp="1"/>
          </p:cNvSpPr>
          <p:nvPr>
            <p:ph type="subTitle" idx="1"/>
          </p:nvPr>
        </p:nvSpPr>
        <p:spPr>
          <a:xfrm>
            <a:off x="1441848" y="3886200"/>
            <a:ext cx="672862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t-EE"/>
          </a:p>
        </p:txBody>
      </p:sp>
      <p:sp>
        <p:nvSpPr>
          <p:cNvPr id="4" name="Datumsplatzhalter 3"/>
          <p:cNvSpPr>
            <a:spLocks noGrp="1"/>
          </p:cNvSpPr>
          <p:nvPr>
            <p:ph type="dt" sz="half" idx="10"/>
          </p:nvPr>
        </p:nvSpPr>
        <p:spPr/>
        <p:txBody>
          <a:bodyPr/>
          <a:lstStyle/>
          <a:p>
            <a:fld id="{86971651-EE5F-431C-A3B0-ACCBDFBC0C00}" type="datetimeFigureOut">
              <a:rPr lang="et-EE" smtClean="0"/>
              <a:t>13.01.2022</a:t>
            </a:fld>
            <a:endParaRPr lang="et-EE"/>
          </a:p>
        </p:txBody>
      </p:sp>
      <p:sp>
        <p:nvSpPr>
          <p:cNvPr id="5" name="Fußzeilenplatzhalter 4"/>
          <p:cNvSpPr>
            <a:spLocks noGrp="1"/>
          </p:cNvSpPr>
          <p:nvPr>
            <p:ph type="ftr" sz="quarter" idx="11"/>
          </p:nvPr>
        </p:nvSpPr>
        <p:spPr/>
        <p:txBody>
          <a:bodyPr/>
          <a:lstStyle/>
          <a:p>
            <a:endParaRPr lang="et-EE"/>
          </a:p>
        </p:txBody>
      </p:sp>
      <p:sp>
        <p:nvSpPr>
          <p:cNvPr id="6" name="Foliennummernplatzhalter 5"/>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2406328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t-EE"/>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4" name="Datumsplatzhalter 3"/>
          <p:cNvSpPr>
            <a:spLocks noGrp="1"/>
          </p:cNvSpPr>
          <p:nvPr>
            <p:ph type="dt" sz="half" idx="10"/>
          </p:nvPr>
        </p:nvSpPr>
        <p:spPr/>
        <p:txBody>
          <a:bodyPr/>
          <a:lstStyle/>
          <a:p>
            <a:fld id="{86971651-EE5F-431C-A3B0-ACCBDFBC0C00}" type="datetimeFigureOut">
              <a:rPr lang="et-EE" smtClean="0"/>
              <a:t>13.01.2022</a:t>
            </a:fld>
            <a:endParaRPr lang="et-EE"/>
          </a:p>
        </p:txBody>
      </p:sp>
      <p:sp>
        <p:nvSpPr>
          <p:cNvPr id="5" name="Fußzeilenplatzhalter 4"/>
          <p:cNvSpPr>
            <a:spLocks noGrp="1"/>
          </p:cNvSpPr>
          <p:nvPr>
            <p:ph type="ftr" sz="quarter" idx="11"/>
          </p:nvPr>
        </p:nvSpPr>
        <p:spPr/>
        <p:txBody>
          <a:bodyPr/>
          <a:lstStyle/>
          <a:p>
            <a:endParaRPr lang="et-EE"/>
          </a:p>
        </p:txBody>
      </p:sp>
      <p:sp>
        <p:nvSpPr>
          <p:cNvPr id="6" name="Foliennummernplatzhalter 5"/>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2034399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968927" y="274643"/>
            <a:ext cx="2162770" cy="5851525"/>
          </a:xfrm>
        </p:spPr>
        <p:txBody>
          <a:bodyPr vert="eaVert"/>
          <a:lstStyle/>
          <a:p>
            <a:r>
              <a:rPr lang="de-DE"/>
              <a:t>Titelmasterformat durch Klicken bearbeiten</a:t>
            </a:r>
            <a:endParaRPr lang="et-EE"/>
          </a:p>
        </p:txBody>
      </p:sp>
      <p:sp>
        <p:nvSpPr>
          <p:cNvPr id="3" name="Vertikaler Textplatzhalter 2"/>
          <p:cNvSpPr>
            <a:spLocks noGrp="1"/>
          </p:cNvSpPr>
          <p:nvPr>
            <p:ph type="body" orient="vert" idx="1"/>
          </p:nvPr>
        </p:nvSpPr>
        <p:spPr>
          <a:xfrm>
            <a:off x="480617" y="274643"/>
            <a:ext cx="6328106"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4" name="Datumsplatzhalter 3"/>
          <p:cNvSpPr>
            <a:spLocks noGrp="1"/>
          </p:cNvSpPr>
          <p:nvPr>
            <p:ph type="dt" sz="half" idx="10"/>
          </p:nvPr>
        </p:nvSpPr>
        <p:spPr/>
        <p:txBody>
          <a:bodyPr/>
          <a:lstStyle/>
          <a:p>
            <a:fld id="{86971651-EE5F-431C-A3B0-ACCBDFBC0C00}" type="datetimeFigureOut">
              <a:rPr lang="et-EE" smtClean="0"/>
              <a:t>13.01.2022</a:t>
            </a:fld>
            <a:endParaRPr lang="et-EE"/>
          </a:p>
        </p:txBody>
      </p:sp>
      <p:sp>
        <p:nvSpPr>
          <p:cNvPr id="5" name="Fußzeilenplatzhalter 4"/>
          <p:cNvSpPr>
            <a:spLocks noGrp="1"/>
          </p:cNvSpPr>
          <p:nvPr>
            <p:ph type="ftr" sz="quarter" idx="11"/>
          </p:nvPr>
        </p:nvSpPr>
        <p:spPr/>
        <p:txBody>
          <a:bodyPr/>
          <a:lstStyle/>
          <a:p>
            <a:endParaRPr lang="et-EE"/>
          </a:p>
        </p:txBody>
      </p:sp>
      <p:sp>
        <p:nvSpPr>
          <p:cNvPr id="6" name="Foliennummernplatzhalter 5"/>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3720848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t-EE"/>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4" name="Datumsplatzhalter 3"/>
          <p:cNvSpPr>
            <a:spLocks noGrp="1"/>
          </p:cNvSpPr>
          <p:nvPr>
            <p:ph type="dt" sz="half" idx="10"/>
          </p:nvPr>
        </p:nvSpPr>
        <p:spPr/>
        <p:txBody>
          <a:bodyPr/>
          <a:lstStyle/>
          <a:p>
            <a:fld id="{86971651-EE5F-431C-A3B0-ACCBDFBC0C00}" type="datetimeFigureOut">
              <a:rPr lang="et-EE" smtClean="0"/>
              <a:t>13.01.2022</a:t>
            </a:fld>
            <a:endParaRPr lang="et-EE"/>
          </a:p>
        </p:txBody>
      </p:sp>
      <p:sp>
        <p:nvSpPr>
          <p:cNvPr id="5" name="Fußzeilenplatzhalter 4"/>
          <p:cNvSpPr>
            <a:spLocks noGrp="1"/>
          </p:cNvSpPr>
          <p:nvPr>
            <p:ph type="ftr" sz="quarter" idx="11"/>
          </p:nvPr>
        </p:nvSpPr>
        <p:spPr/>
        <p:txBody>
          <a:bodyPr/>
          <a:lstStyle/>
          <a:p>
            <a:endParaRPr lang="et-EE"/>
          </a:p>
        </p:txBody>
      </p:sp>
      <p:sp>
        <p:nvSpPr>
          <p:cNvPr id="6" name="Foliennummernplatzhalter 5"/>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349253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9308" y="4406905"/>
            <a:ext cx="8170466" cy="1362075"/>
          </a:xfrm>
        </p:spPr>
        <p:txBody>
          <a:bodyPr anchor="t"/>
          <a:lstStyle>
            <a:lvl1pPr algn="l">
              <a:defRPr sz="4000" b="1" cap="all"/>
            </a:lvl1pPr>
          </a:lstStyle>
          <a:p>
            <a:r>
              <a:rPr lang="de-DE"/>
              <a:t>Titelmasterformat durch Klicken bearbeiten</a:t>
            </a:r>
            <a:endParaRPr lang="et-EE"/>
          </a:p>
        </p:txBody>
      </p:sp>
      <p:sp>
        <p:nvSpPr>
          <p:cNvPr id="3" name="Textplatzhalter 2"/>
          <p:cNvSpPr>
            <a:spLocks noGrp="1"/>
          </p:cNvSpPr>
          <p:nvPr>
            <p:ph type="body" idx="1"/>
          </p:nvPr>
        </p:nvSpPr>
        <p:spPr>
          <a:xfrm>
            <a:off x="759308" y="2906713"/>
            <a:ext cx="817046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6971651-EE5F-431C-A3B0-ACCBDFBC0C00}" type="datetimeFigureOut">
              <a:rPr lang="et-EE" smtClean="0"/>
              <a:t>13.01.2022</a:t>
            </a:fld>
            <a:endParaRPr lang="et-EE"/>
          </a:p>
        </p:txBody>
      </p:sp>
      <p:sp>
        <p:nvSpPr>
          <p:cNvPr id="5" name="Fußzeilenplatzhalter 4"/>
          <p:cNvSpPr>
            <a:spLocks noGrp="1"/>
          </p:cNvSpPr>
          <p:nvPr>
            <p:ph type="ftr" sz="quarter" idx="11"/>
          </p:nvPr>
        </p:nvSpPr>
        <p:spPr/>
        <p:txBody>
          <a:bodyPr/>
          <a:lstStyle/>
          <a:p>
            <a:endParaRPr lang="et-EE"/>
          </a:p>
        </p:txBody>
      </p:sp>
      <p:sp>
        <p:nvSpPr>
          <p:cNvPr id="6" name="Foliennummernplatzhalter 5"/>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204778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t-EE"/>
          </a:p>
        </p:txBody>
      </p:sp>
      <p:sp>
        <p:nvSpPr>
          <p:cNvPr id="3" name="Inhaltsplatzhalter 2"/>
          <p:cNvSpPr>
            <a:spLocks noGrp="1"/>
          </p:cNvSpPr>
          <p:nvPr>
            <p:ph sz="half" idx="1"/>
          </p:nvPr>
        </p:nvSpPr>
        <p:spPr>
          <a:xfrm>
            <a:off x="480617" y="1600205"/>
            <a:ext cx="42454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4" name="Inhaltsplatzhalter 3"/>
          <p:cNvSpPr>
            <a:spLocks noGrp="1"/>
          </p:cNvSpPr>
          <p:nvPr>
            <p:ph sz="half" idx="2"/>
          </p:nvPr>
        </p:nvSpPr>
        <p:spPr>
          <a:xfrm>
            <a:off x="4886261" y="1600205"/>
            <a:ext cx="42454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5" name="Datumsplatzhalter 4"/>
          <p:cNvSpPr>
            <a:spLocks noGrp="1"/>
          </p:cNvSpPr>
          <p:nvPr>
            <p:ph type="dt" sz="half" idx="10"/>
          </p:nvPr>
        </p:nvSpPr>
        <p:spPr/>
        <p:txBody>
          <a:bodyPr/>
          <a:lstStyle/>
          <a:p>
            <a:fld id="{86971651-EE5F-431C-A3B0-ACCBDFBC0C00}" type="datetimeFigureOut">
              <a:rPr lang="et-EE" smtClean="0"/>
              <a:t>13.01.2022</a:t>
            </a:fld>
            <a:endParaRPr lang="et-EE"/>
          </a:p>
        </p:txBody>
      </p:sp>
      <p:sp>
        <p:nvSpPr>
          <p:cNvPr id="6" name="Fußzeilenplatzhalter 5"/>
          <p:cNvSpPr>
            <a:spLocks noGrp="1"/>
          </p:cNvSpPr>
          <p:nvPr>
            <p:ph type="ftr" sz="quarter" idx="11"/>
          </p:nvPr>
        </p:nvSpPr>
        <p:spPr/>
        <p:txBody>
          <a:bodyPr/>
          <a:lstStyle/>
          <a:p>
            <a:endParaRPr lang="et-EE"/>
          </a:p>
        </p:txBody>
      </p:sp>
      <p:sp>
        <p:nvSpPr>
          <p:cNvPr id="7" name="Foliennummernplatzhalter 6"/>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1539223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et-EE"/>
          </a:p>
        </p:txBody>
      </p:sp>
      <p:sp>
        <p:nvSpPr>
          <p:cNvPr id="3" name="Textplatzhalter 2"/>
          <p:cNvSpPr>
            <a:spLocks noGrp="1"/>
          </p:cNvSpPr>
          <p:nvPr>
            <p:ph type="body" idx="1"/>
          </p:nvPr>
        </p:nvSpPr>
        <p:spPr>
          <a:xfrm>
            <a:off x="480618" y="1535113"/>
            <a:ext cx="424710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80618" y="2174875"/>
            <a:ext cx="424710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5" name="Textplatzhalter 4"/>
          <p:cNvSpPr>
            <a:spLocks noGrp="1"/>
          </p:cNvSpPr>
          <p:nvPr>
            <p:ph type="body" sz="quarter" idx="3"/>
          </p:nvPr>
        </p:nvSpPr>
        <p:spPr>
          <a:xfrm>
            <a:off x="4882922" y="1535113"/>
            <a:ext cx="4248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882922" y="2174875"/>
            <a:ext cx="4248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7" name="Datumsplatzhalter 6"/>
          <p:cNvSpPr>
            <a:spLocks noGrp="1"/>
          </p:cNvSpPr>
          <p:nvPr>
            <p:ph type="dt" sz="half" idx="10"/>
          </p:nvPr>
        </p:nvSpPr>
        <p:spPr/>
        <p:txBody>
          <a:bodyPr/>
          <a:lstStyle/>
          <a:p>
            <a:fld id="{86971651-EE5F-431C-A3B0-ACCBDFBC0C00}" type="datetimeFigureOut">
              <a:rPr lang="et-EE" smtClean="0"/>
              <a:t>13.01.2022</a:t>
            </a:fld>
            <a:endParaRPr lang="et-EE"/>
          </a:p>
        </p:txBody>
      </p:sp>
      <p:sp>
        <p:nvSpPr>
          <p:cNvPr id="8" name="Fußzeilenplatzhalter 7"/>
          <p:cNvSpPr>
            <a:spLocks noGrp="1"/>
          </p:cNvSpPr>
          <p:nvPr>
            <p:ph type="ftr" sz="quarter" idx="11"/>
          </p:nvPr>
        </p:nvSpPr>
        <p:spPr/>
        <p:txBody>
          <a:bodyPr/>
          <a:lstStyle/>
          <a:p>
            <a:endParaRPr lang="et-EE"/>
          </a:p>
        </p:txBody>
      </p:sp>
      <p:sp>
        <p:nvSpPr>
          <p:cNvPr id="9" name="Foliennummernplatzhalter 8"/>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3600934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t-EE"/>
          </a:p>
        </p:txBody>
      </p:sp>
      <p:sp>
        <p:nvSpPr>
          <p:cNvPr id="3" name="Datumsplatzhalter 2"/>
          <p:cNvSpPr>
            <a:spLocks noGrp="1"/>
          </p:cNvSpPr>
          <p:nvPr>
            <p:ph type="dt" sz="half" idx="10"/>
          </p:nvPr>
        </p:nvSpPr>
        <p:spPr/>
        <p:txBody>
          <a:bodyPr/>
          <a:lstStyle/>
          <a:p>
            <a:fld id="{86971651-EE5F-431C-A3B0-ACCBDFBC0C00}" type="datetimeFigureOut">
              <a:rPr lang="et-EE" smtClean="0"/>
              <a:t>13.01.2022</a:t>
            </a:fld>
            <a:endParaRPr lang="et-EE"/>
          </a:p>
        </p:txBody>
      </p:sp>
      <p:sp>
        <p:nvSpPr>
          <p:cNvPr id="4" name="Fußzeilenplatzhalter 3"/>
          <p:cNvSpPr>
            <a:spLocks noGrp="1"/>
          </p:cNvSpPr>
          <p:nvPr>
            <p:ph type="ftr" sz="quarter" idx="11"/>
          </p:nvPr>
        </p:nvSpPr>
        <p:spPr/>
        <p:txBody>
          <a:bodyPr/>
          <a:lstStyle/>
          <a:p>
            <a:endParaRPr lang="et-EE"/>
          </a:p>
        </p:txBody>
      </p:sp>
      <p:sp>
        <p:nvSpPr>
          <p:cNvPr id="5" name="Foliennummernplatzhalter 4"/>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3869663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6971651-EE5F-431C-A3B0-ACCBDFBC0C00}" type="datetimeFigureOut">
              <a:rPr lang="et-EE" smtClean="0"/>
              <a:t>13.01.2022</a:t>
            </a:fld>
            <a:endParaRPr lang="et-EE"/>
          </a:p>
        </p:txBody>
      </p:sp>
      <p:sp>
        <p:nvSpPr>
          <p:cNvPr id="3" name="Fußzeilenplatzhalter 2"/>
          <p:cNvSpPr>
            <a:spLocks noGrp="1"/>
          </p:cNvSpPr>
          <p:nvPr>
            <p:ph type="ftr" sz="quarter" idx="11"/>
          </p:nvPr>
        </p:nvSpPr>
        <p:spPr/>
        <p:txBody>
          <a:bodyPr/>
          <a:lstStyle/>
          <a:p>
            <a:endParaRPr lang="et-EE"/>
          </a:p>
        </p:txBody>
      </p:sp>
      <p:sp>
        <p:nvSpPr>
          <p:cNvPr id="4" name="Foliennummernplatzhalter 3"/>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209889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80618" y="273050"/>
            <a:ext cx="3162385" cy="1162050"/>
          </a:xfrm>
        </p:spPr>
        <p:txBody>
          <a:bodyPr anchor="b"/>
          <a:lstStyle>
            <a:lvl1pPr algn="l">
              <a:defRPr sz="2000" b="1"/>
            </a:lvl1pPr>
          </a:lstStyle>
          <a:p>
            <a:r>
              <a:rPr lang="de-DE"/>
              <a:t>Titelmasterformat durch Klicken bearbeiten</a:t>
            </a:r>
            <a:endParaRPr lang="et-EE"/>
          </a:p>
        </p:txBody>
      </p:sp>
      <p:sp>
        <p:nvSpPr>
          <p:cNvPr id="3" name="Inhaltsplatzhalter 2"/>
          <p:cNvSpPr>
            <a:spLocks noGrp="1"/>
          </p:cNvSpPr>
          <p:nvPr>
            <p:ph idx="1"/>
          </p:nvPr>
        </p:nvSpPr>
        <p:spPr>
          <a:xfrm>
            <a:off x="3758147" y="273055"/>
            <a:ext cx="53735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4" name="Textplatzhalter 3"/>
          <p:cNvSpPr>
            <a:spLocks noGrp="1"/>
          </p:cNvSpPr>
          <p:nvPr>
            <p:ph type="body" sz="half" idx="2"/>
          </p:nvPr>
        </p:nvSpPr>
        <p:spPr>
          <a:xfrm>
            <a:off x="480618" y="1435103"/>
            <a:ext cx="316238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6971651-EE5F-431C-A3B0-ACCBDFBC0C00}" type="datetimeFigureOut">
              <a:rPr lang="et-EE" smtClean="0"/>
              <a:t>13.01.2022</a:t>
            </a:fld>
            <a:endParaRPr lang="et-EE"/>
          </a:p>
        </p:txBody>
      </p:sp>
      <p:sp>
        <p:nvSpPr>
          <p:cNvPr id="6" name="Fußzeilenplatzhalter 5"/>
          <p:cNvSpPr>
            <a:spLocks noGrp="1"/>
          </p:cNvSpPr>
          <p:nvPr>
            <p:ph type="ftr" sz="quarter" idx="11"/>
          </p:nvPr>
        </p:nvSpPr>
        <p:spPr/>
        <p:txBody>
          <a:bodyPr/>
          <a:lstStyle/>
          <a:p>
            <a:endParaRPr lang="et-EE"/>
          </a:p>
        </p:txBody>
      </p:sp>
      <p:sp>
        <p:nvSpPr>
          <p:cNvPr id="7" name="Foliennummernplatzhalter 6"/>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2511646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84083" y="4800600"/>
            <a:ext cx="5767388" cy="566738"/>
          </a:xfrm>
        </p:spPr>
        <p:txBody>
          <a:bodyPr anchor="b"/>
          <a:lstStyle>
            <a:lvl1pPr algn="l">
              <a:defRPr sz="2000" b="1"/>
            </a:lvl1pPr>
          </a:lstStyle>
          <a:p>
            <a:r>
              <a:rPr lang="de-DE"/>
              <a:t>Titelmasterformat durch Klicken bearbeiten</a:t>
            </a:r>
            <a:endParaRPr lang="et-EE"/>
          </a:p>
        </p:txBody>
      </p:sp>
      <p:sp>
        <p:nvSpPr>
          <p:cNvPr id="3" name="Bildplatzhalter 2"/>
          <p:cNvSpPr>
            <a:spLocks noGrp="1"/>
          </p:cNvSpPr>
          <p:nvPr>
            <p:ph type="pic" idx="1"/>
          </p:nvPr>
        </p:nvSpPr>
        <p:spPr>
          <a:xfrm>
            <a:off x="1884083" y="612775"/>
            <a:ext cx="576738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platzhalter 3"/>
          <p:cNvSpPr>
            <a:spLocks noGrp="1"/>
          </p:cNvSpPr>
          <p:nvPr>
            <p:ph type="body" sz="half" idx="2"/>
          </p:nvPr>
        </p:nvSpPr>
        <p:spPr>
          <a:xfrm>
            <a:off x="1884083" y="5367338"/>
            <a:ext cx="576738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6971651-EE5F-431C-A3B0-ACCBDFBC0C00}" type="datetimeFigureOut">
              <a:rPr lang="et-EE" smtClean="0"/>
              <a:t>13.01.2022</a:t>
            </a:fld>
            <a:endParaRPr lang="et-EE"/>
          </a:p>
        </p:txBody>
      </p:sp>
      <p:sp>
        <p:nvSpPr>
          <p:cNvPr id="6" name="Fußzeilenplatzhalter 5"/>
          <p:cNvSpPr>
            <a:spLocks noGrp="1"/>
          </p:cNvSpPr>
          <p:nvPr>
            <p:ph type="ftr" sz="quarter" idx="11"/>
          </p:nvPr>
        </p:nvSpPr>
        <p:spPr/>
        <p:txBody>
          <a:bodyPr/>
          <a:lstStyle/>
          <a:p>
            <a:endParaRPr lang="et-EE"/>
          </a:p>
        </p:txBody>
      </p:sp>
      <p:sp>
        <p:nvSpPr>
          <p:cNvPr id="7" name="Foliennummernplatzhalter 6"/>
          <p:cNvSpPr>
            <a:spLocks noGrp="1"/>
          </p:cNvSpPr>
          <p:nvPr>
            <p:ph type="sldNum" sz="quarter" idx="12"/>
          </p:nvPr>
        </p:nvSpPr>
        <p:spPr/>
        <p:txBody>
          <a:bodyPr/>
          <a:lstStyle/>
          <a:p>
            <a:fld id="{9444FD23-C20C-44A5-92BC-4E9AF422F75C}" type="slidenum">
              <a:rPr lang="et-EE" smtClean="0"/>
              <a:t>‹Nr.›</a:t>
            </a:fld>
            <a:endParaRPr lang="et-EE"/>
          </a:p>
        </p:txBody>
      </p:sp>
    </p:spTree>
    <p:extLst>
      <p:ext uri="{BB962C8B-B14F-4D97-AF65-F5344CB8AC3E}">
        <p14:creationId xmlns:p14="http://schemas.microsoft.com/office/powerpoint/2010/main" val="3499178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80619" y="274638"/>
            <a:ext cx="8651081" cy="1143000"/>
          </a:xfrm>
          <a:prstGeom prst="rect">
            <a:avLst/>
          </a:prstGeom>
        </p:spPr>
        <p:txBody>
          <a:bodyPr vert="horz" lIns="91440" tIns="45720" rIns="91440" bIns="45720" rtlCol="0" anchor="ctr">
            <a:normAutofit/>
          </a:bodyPr>
          <a:lstStyle/>
          <a:p>
            <a:r>
              <a:rPr lang="de-DE"/>
              <a:t>Titelmasterformat durch Klicken bearbeiten</a:t>
            </a:r>
            <a:endParaRPr lang="et-EE"/>
          </a:p>
        </p:txBody>
      </p:sp>
      <p:sp>
        <p:nvSpPr>
          <p:cNvPr id="3" name="Textplatzhalter 2"/>
          <p:cNvSpPr>
            <a:spLocks noGrp="1"/>
          </p:cNvSpPr>
          <p:nvPr>
            <p:ph type="body" idx="1"/>
          </p:nvPr>
        </p:nvSpPr>
        <p:spPr>
          <a:xfrm>
            <a:off x="480619" y="1600205"/>
            <a:ext cx="8651081"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t-EE"/>
          </a:p>
        </p:txBody>
      </p:sp>
      <p:sp>
        <p:nvSpPr>
          <p:cNvPr id="4" name="Datumsplatzhalter 3"/>
          <p:cNvSpPr>
            <a:spLocks noGrp="1"/>
          </p:cNvSpPr>
          <p:nvPr>
            <p:ph type="dt" sz="half" idx="2"/>
          </p:nvPr>
        </p:nvSpPr>
        <p:spPr>
          <a:xfrm>
            <a:off x="480616" y="6356355"/>
            <a:ext cx="224287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71651-EE5F-431C-A3B0-ACCBDFBC0C00}" type="datetimeFigureOut">
              <a:rPr lang="et-EE" smtClean="0"/>
              <a:t>13.01.2022</a:t>
            </a:fld>
            <a:endParaRPr lang="et-EE"/>
          </a:p>
        </p:txBody>
      </p:sp>
      <p:sp>
        <p:nvSpPr>
          <p:cNvPr id="5" name="Fußzeilenplatzhalter 4"/>
          <p:cNvSpPr>
            <a:spLocks noGrp="1"/>
          </p:cNvSpPr>
          <p:nvPr>
            <p:ph type="ftr" sz="quarter" idx="3"/>
          </p:nvPr>
        </p:nvSpPr>
        <p:spPr>
          <a:xfrm>
            <a:off x="3284210" y="6356355"/>
            <a:ext cx="304389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Foliennummernplatzhalter 5"/>
          <p:cNvSpPr>
            <a:spLocks noGrp="1"/>
          </p:cNvSpPr>
          <p:nvPr>
            <p:ph type="sldNum" sz="quarter" idx="4"/>
          </p:nvPr>
        </p:nvSpPr>
        <p:spPr>
          <a:xfrm>
            <a:off x="6888826" y="6356355"/>
            <a:ext cx="224287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4FD23-C20C-44A5-92BC-4E9AF422F75C}" type="slidenum">
              <a:rPr lang="et-EE" smtClean="0"/>
              <a:t>‹Nr.›</a:t>
            </a:fld>
            <a:endParaRPr lang="et-EE"/>
          </a:p>
        </p:txBody>
      </p:sp>
    </p:spTree>
    <p:extLst>
      <p:ext uri="{BB962C8B-B14F-4D97-AF65-F5344CB8AC3E}">
        <p14:creationId xmlns:p14="http://schemas.microsoft.com/office/powerpoint/2010/main" val="3727409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oerderverein.st.ansgar@gmx.de"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6951355" y="1700808"/>
            <a:ext cx="2497966" cy="923330"/>
          </a:xfrm>
          <a:prstGeom prst="rect">
            <a:avLst/>
          </a:prstGeom>
          <a:noFill/>
        </p:spPr>
        <p:txBody>
          <a:bodyPr wrap="square" rtlCol="0">
            <a:spAutoFit/>
          </a:bodyPr>
          <a:lstStyle/>
          <a:p>
            <a:pPr algn="ctr"/>
            <a:r>
              <a:rPr lang="de-DE" b="1" dirty="0">
                <a:cs typeface="Arial" panose="020B0604020202020204" pitchFamily="34" charset="0"/>
              </a:rPr>
              <a:t>Förderverein</a:t>
            </a:r>
          </a:p>
          <a:p>
            <a:pPr algn="ctr"/>
            <a:r>
              <a:rPr lang="de-DE" b="1" dirty="0">
                <a:cs typeface="Arial" panose="020B0604020202020204" pitchFamily="34" charset="0"/>
              </a:rPr>
              <a:t>Kindertagesstätte</a:t>
            </a:r>
          </a:p>
          <a:p>
            <a:pPr algn="ctr"/>
            <a:r>
              <a:rPr lang="de-DE" b="1" dirty="0">
                <a:cs typeface="Arial" panose="020B0604020202020204" pitchFamily="34" charset="0"/>
              </a:rPr>
              <a:t>St. Ansgar</a:t>
            </a:r>
            <a:endParaRPr lang="et-EE" b="1" dirty="0">
              <a:cs typeface="Arial" panose="020B0604020202020204" pitchFamily="34" charset="0"/>
            </a:endParaRPr>
          </a:p>
        </p:txBody>
      </p:sp>
      <p:sp>
        <p:nvSpPr>
          <p:cNvPr id="11" name="Textfeld 10"/>
          <p:cNvSpPr txBox="1"/>
          <p:nvPr/>
        </p:nvSpPr>
        <p:spPr>
          <a:xfrm>
            <a:off x="6598589" y="5446970"/>
            <a:ext cx="3203499" cy="646331"/>
          </a:xfrm>
          <a:prstGeom prst="rect">
            <a:avLst/>
          </a:prstGeom>
          <a:noFill/>
        </p:spPr>
        <p:txBody>
          <a:bodyPr wrap="square" rtlCol="0">
            <a:spAutoFit/>
          </a:bodyPr>
          <a:lstStyle/>
          <a:p>
            <a:pPr algn="ctr"/>
            <a:r>
              <a:rPr lang="de-DE" sz="1200" dirty="0">
                <a:cs typeface="Arial" panose="020B0604020202020204" pitchFamily="34" charset="0"/>
              </a:rPr>
              <a:t>Förderverein Kindertagesstätte St. Ansgar e.V.</a:t>
            </a:r>
          </a:p>
          <a:p>
            <a:pPr algn="ctr"/>
            <a:r>
              <a:rPr lang="de-DE" sz="1200" dirty="0">
                <a:cs typeface="Arial" panose="020B0604020202020204" pitchFamily="34" charset="0"/>
              </a:rPr>
              <a:t>c/o Kindertagesstätte St. Ansgar </a:t>
            </a:r>
            <a:br>
              <a:rPr lang="de-DE" sz="1200" dirty="0">
                <a:cs typeface="Arial" panose="020B0604020202020204" pitchFamily="34" charset="0"/>
              </a:rPr>
            </a:br>
            <a:r>
              <a:rPr lang="de-DE" sz="1200" dirty="0">
                <a:cs typeface="Arial" panose="020B0604020202020204" pitchFamily="34" charset="0"/>
              </a:rPr>
              <a:t>Höhenweg </a:t>
            </a:r>
            <a:r>
              <a:rPr lang="de-DE" sz="1200" dirty="0" err="1">
                <a:cs typeface="Arial" panose="020B0604020202020204" pitchFamily="34" charset="0"/>
              </a:rPr>
              <a:t>2a</a:t>
            </a:r>
            <a:r>
              <a:rPr lang="de-DE" sz="1200" dirty="0">
                <a:cs typeface="Arial" panose="020B0604020202020204" pitchFamily="34" charset="0"/>
              </a:rPr>
              <a:t> </a:t>
            </a:r>
            <a:r>
              <a:rPr lang="de-DE" sz="1200" dirty="0">
                <a:cs typeface="Arial" panose="020B0604020202020204" pitchFamily="34" charset="0"/>
                <a:sym typeface="Wingdings 2"/>
              </a:rPr>
              <a:t> </a:t>
            </a:r>
            <a:r>
              <a:rPr lang="de-DE" sz="1200" dirty="0">
                <a:cs typeface="Arial" panose="020B0604020202020204" pitchFamily="34" charset="0"/>
              </a:rPr>
              <a:t>49082 Osnabrück</a:t>
            </a:r>
            <a:endParaRPr lang="et-EE" sz="1200" dirty="0">
              <a:cs typeface="Arial" panose="020B0604020202020204" pitchFamily="34" charset="0"/>
            </a:endParaRPr>
          </a:p>
        </p:txBody>
      </p:sp>
      <p:pic>
        <p:nvPicPr>
          <p:cNvPr id="1026" name="Picture 2" descr="KiGaSchil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78351" y="260652"/>
            <a:ext cx="2156551" cy="1086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feld 11"/>
          <p:cNvSpPr txBox="1"/>
          <p:nvPr/>
        </p:nvSpPr>
        <p:spPr>
          <a:xfrm>
            <a:off x="3279200" y="260645"/>
            <a:ext cx="2963370" cy="338554"/>
          </a:xfrm>
          <a:prstGeom prst="rect">
            <a:avLst/>
          </a:prstGeom>
          <a:noFill/>
        </p:spPr>
        <p:txBody>
          <a:bodyPr wrap="square" rtlCol="0">
            <a:spAutoFit/>
          </a:bodyPr>
          <a:lstStyle/>
          <a:p>
            <a:pPr algn="ctr"/>
            <a:r>
              <a:rPr lang="de-DE" sz="1600" b="1" dirty="0">
                <a:cs typeface="Arial" panose="020B0604020202020204" pitchFamily="34" charset="0"/>
              </a:rPr>
              <a:t>Ansprechpartner für Sie</a:t>
            </a:r>
            <a:endParaRPr lang="et-EE" sz="1600" b="1" dirty="0">
              <a:cs typeface="Arial" panose="020B0604020202020204" pitchFamily="34" charset="0"/>
            </a:endParaRPr>
          </a:p>
        </p:txBody>
      </p:sp>
      <p:sp>
        <p:nvSpPr>
          <p:cNvPr id="13" name="Textfeld 12"/>
          <p:cNvSpPr txBox="1"/>
          <p:nvPr/>
        </p:nvSpPr>
        <p:spPr>
          <a:xfrm>
            <a:off x="3266155" y="677589"/>
            <a:ext cx="3205312" cy="4370427"/>
          </a:xfrm>
          <a:prstGeom prst="rect">
            <a:avLst/>
          </a:prstGeom>
          <a:noFill/>
        </p:spPr>
        <p:txBody>
          <a:bodyPr wrap="square" rtlCol="0">
            <a:spAutoFit/>
          </a:bodyPr>
          <a:lstStyle/>
          <a:p>
            <a:r>
              <a:rPr lang="de-DE" sz="1200" dirty="0">
                <a:cs typeface="Arial" panose="020B0604020202020204" pitchFamily="34" charset="0"/>
              </a:rPr>
              <a:t>Wir sind für Sie da, wenn Sie Fragen oder Anregungen zu der Arbeit des Fördervereins haben. Bitte kontaktieren Sie uns.</a:t>
            </a:r>
          </a:p>
          <a:p>
            <a:endParaRPr lang="de-DE" sz="1200" dirty="0">
              <a:cs typeface="Arial" panose="020B0604020202020204" pitchFamily="34" charset="0"/>
            </a:endParaRPr>
          </a:p>
          <a:p>
            <a:endParaRPr lang="de-DE" sz="1200" dirty="0">
              <a:cs typeface="Arial" panose="020B0604020202020204" pitchFamily="34" charset="0"/>
            </a:endParaRPr>
          </a:p>
          <a:p>
            <a:r>
              <a:rPr lang="de-DE" sz="1200" dirty="0">
                <a:cs typeface="Arial" panose="020B0604020202020204" pitchFamily="34" charset="0"/>
              </a:rPr>
              <a:t>Vorsitzende</a:t>
            </a:r>
          </a:p>
          <a:p>
            <a:r>
              <a:rPr lang="de-DE" sz="1200" dirty="0">
                <a:cs typeface="Arial" panose="020B0604020202020204" pitchFamily="34" charset="0"/>
              </a:rPr>
              <a:t>Bettina Schröder</a:t>
            </a:r>
          </a:p>
          <a:p>
            <a:r>
              <a:rPr lang="de-DE" sz="1200" dirty="0">
                <a:cs typeface="Arial" panose="020B0604020202020204" pitchFamily="34" charset="0"/>
              </a:rPr>
              <a:t>Tel. 0176 98939902</a:t>
            </a:r>
          </a:p>
          <a:p>
            <a:r>
              <a:rPr lang="de-DE" sz="1200" dirty="0">
                <a:cs typeface="Arial" panose="020B0604020202020204" pitchFamily="34" charset="0"/>
              </a:rPr>
              <a:t>Mail: </a:t>
            </a:r>
            <a:r>
              <a:rPr lang="de-DE" sz="1200" dirty="0">
                <a:cs typeface="Arial" panose="020B0604020202020204" pitchFamily="34" charset="0"/>
                <a:hlinkClick r:id="rId3"/>
              </a:rPr>
              <a:t>foerderverein.stansgar@gmx.de</a:t>
            </a:r>
            <a:endParaRPr lang="de-DE" sz="1200" dirty="0">
              <a:cs typeface="Arial" panose="020B0604020202020204" pitchFamily="34" charset="0"/>
            </a:endParaRPr>
          </a:p>
          <a:p>
            <a:endParaRPr lang="de-DE" sz="1200" dirty="0">
              <a:cs typeface="Arial" panose="020B0604020202020204" pitchFamily="34" charset="0"/>
            </a:endParaRPr>
          </a:p>
          <a:p>
            <a:r>
              <a:rPr lang="de-DE" sz="1200" dirty="0">
                <a:cs typeface="Arial" panose="020B0604020202020204" pitchFamily="34" charset="0"/>
              </a:rPr>
              <a:t>Stellvertretende Vorsitzende</a:t>
            </a:r>
          </a:p>
          <a:p>
            <a:r>
              <a:rPr lang="de-DE" sz="1200" dirty="0">
                <a:cs typeface="Arial" panose="020B0604020202020204" pitchFamily="34" charset="0"/>
              </a:rPr>
              <a:t>Nicole </a:t>
            </a:r>
            <a:r>
              <a:rPr lang="de-DE" sz="1200" dirty="0" err="1">
                <a:cs typeface="Arial" panose="020B0604020202020204" pitchFamily="34" charset="0"/>
              </a:rPr>
              <a:t>Rechtien</a:t>
            </a:r>
            <a:endParaRPr lang="de-DE" sz="1200" dirty="0">
              <a:cs typeface="Arial" panose="020B0604020202020204" pitchFamily="34" charset="0"/>
            </a:endParaRPr>
          </a:p>
          <a:p>
            <a:r>
              <a:rPr lang="de-DE" sz="1200" dirty="0">
                <a:cs typeface="Arial" panose="020B0604020202020204" pitchFamily="34" charset="0"/>
              </a:rPr>
              <a:t>Tel. 0541 67336402</a:t>
            </a:r>
          </a:p>
          <a:p>
            <a:endParaRPr lang="de-DE" sz="1200" dirty="0">
              <a:cs typeface="Arial" panose="020B0604020202020204" pitchFamily="34" charset="0"/>
            </a:endParaRPr>
          </a:p>
          <a:p>
            <a:r>
              <a:rPr lang="de-DE" sz="1200" dirty="0">
                <a:cs typeface="Arial" panose="020B0604020202020204" pitchFamily="34" charset="0"/>
              </a:rPr>
              <a:t>Kassenwart</a:t>
            </a:r>
          </a:p>
          <a:p>
            <a:r>
              <a:rPr lang="de-DE" sz="1200" dirty="0" err="1">
                <a:cs typeface="Arial" panose="020B0604020202020204" pitchFamily="34" charset="0"/>
              </a:rPr>
              <a:t>Carijn</a:t>
            </a:r>
            <a:r>
              <a:rPr lang="de-DE" sz="1200" dirty="0">
                <a:cs typeface="Arial" panose="020B0604020202020204" pitchFamily="34" charset="0"/>
              </a:rPr>
              <a:t> Pohlmann</a:t>
            </a:r>
          </a:p>
          <a:p>
            <a:r>
              <a:rPr lang="de-DE" sz="1200" dirty="0">
                <a:cs typeface="Arial" panose="020B0604020202020204" pitchFamily="34" charset="0"/>
              </a:rPr>
              <a:t>Tel. 0177 2371898</a:t>
            </a:r>
          </a:p>
          <a:p>
            <a:endParaRPr lang="de-DE" sz="1200" dirty="0">
              <a:cs typeface="Arial" panose="020B0604020202020204" pitchFamily="34" charset="0"/>
            </a:endParaRPr>
          </a:p>
          <a:p>
            <a:r>
              <a:rPr lang="de-DE" sz="1200" dirty="0">
                <a:cs typeface="Arial" panose="020B0604020202020204" pitchFamily="34" charset="0"/>
              </a:rPr>
              <a:t>Beisitzerin</a:t>
            </a:r>
          </a:p>
          <a:p>
            <a:r>
              <a:rPr lang="de-DE" sz="1200" dirty="0">
                <a:cs typeface="Arial" panose="020B0604020202020204" pitchFamily="34" charset="0"/>
              </a:rPr>
              <a:t>Elena </a:t>
            </a:r>
            <a:r>
              <a:rPr lang="de-DE" sz="1200" dirty="0" err="1">
                <a:cs typeface="Arial" panose="020B0604020202020204" pitchFamily="34" charset="0"/>
              </a:rPr>
              <a:t>Haffke</a:t>
            </a:r>
            <a:endParaRPr lang="de-DE" sz="1200" dirty="0">
              <a:cs typeface="Arial" panose="020B0604020202020204" pitchFamily="34" charset="0"/>
            </a:endParaRPr>
          </a:p>
          <a:p>
            <a:r>
              <a:rPr lang="de-DE" sz="1200" dirty="0">
                <a:cs typeface="Arial" panose="020B0604020202020204" pitchFamily="34" charset="0"/>
              </a:rPr>
              <a:t>Tel. 0541 567 46</a:t>
            </a:r>
          </a:p>
          <a:p>
            <a:r>
              <a:rPr lang="de-DE" sz="1200" dirty="0">
                <a:cs typeface="Arial" panose="020B0604020202020204" pitchFamily="34" charset="0"/>
              </a:rPr>
              <a:t>Mail: </a:t>
            </a:r>
            <a:r>
              <a:rPr lang="de-DE" sz="1200" u="sng" dirty="0">
                <a:solidFill>
                  <a:srgbClr val="3F43EB"/>
                </a:solidFill>
                <a:cs typeface="Arial" panose="020B0604020202020204" pitchFamily="34" charset="0"/>
              </a:rPr>
              <a:t>kita-st-ansgar@st-joseph-os.de</a:t>
            </a:r>
          </a:p>
          <a:p>
            <a:endParaRPr lang="de-DE" sz="1400" dirty="0">
              <a:cs typeface="Arial" panose="020B0604020202020204" pitchFamily="34" charset="0"/>
            </a:endParaRPr>
          </a:p>
        </p:txBody>
      </p:sp>
      <p:pic>
        <p:nvPicPr>
          <p:cNvPr id="15" name="Bild 1" descr="D:\Brüggemann\Pictures\2012\Förderverein KiTa\P1030682.JPG"/>
          <p:cNvPicPr/>
          <p:nvPr/>
        </p:nvPicPr>
        <p:blipFill>
          <a:blip r:embed="rId4" cstate="print"/>
          <a:srcRect/>
          <a:stretch>
            <a:fillRect/>
          </a:stretch>
        </p:blipFill>
        <p:spPr bwMode="auto">
          <a:xfrm>
            <a:off x="6812633" y="2852936"/>
            <a:ext cx="2786872" cy="1988322"/>
          </a:xfrm>
          <a:prstGeom prst="rect">
            <a:avLst/>
          </a:prstGeom>
          <a:noFill/>
          <a:ln w="9525">
            <a:noFill/>
            <a:miter lim="800000"/>
            <a:headEnd/>
            <a:tailEnd/>
          </a:ln>
        </p:spPr>
      </p:pic>
      <p:pic>
        <p:nvPicPr>
          <p:cNvPr id="17" name="Bild 4"/>
          <p:cNvPicPr/>
          <p:nvPr/>
        </p:nvPicPr>
        <p:blipFill>
          <a:blip r:embed="rId5" cstate="print"/>
          <a:srcRect/>
          <a:stretch>
            <a:fillRect/>
          </a:stretch>
        </p:blipFill>
        <p:spPr bwMode="auto">
          <a:xfrm>
            <a:off x="59320" y="6292751"/>
            <a:ext cx="2926415" cy="528955"/>
          </a:xfrm>
          <a:prstGeom prst="rect">
            <a:avLst/>
          </a:prstGeom>
          <a:noFill/>
          <a:ln w="9525">
            <a:noFill/>
            <a:miter lim="800000"/>
            <a:headEnd/>
            <a:tailEnd/>
          </a:ln>
        </p:spPr>
      </p:pic>
      <p:pic>
        <p:nvPicPr>
          <p:cNvPr id="18" name="Bild 4"/>
          <p:cNvPicPr/>
          <p:nvPr/>
        </p:nvPicPr>
        <p:blipFill>
          <a:blip r:embed="rId5" cstate="print"/>
          <a:srcRect/>
          <a:stretch>
            <a:fillRect/>
          </a:stretch>
        </p:blipFill>
        <p:spPr bwMode="auto">
          <a:xfrm>
            <a:off x="3253498" y="6290262"/>
            <a:ext cx="2926415" cy="528955"/>
          </a:xfrm>
          <a:prstGeom prst="rect">
            <a:avLst/>
          </a:prstGeom>
          <a:noFill/>
          <a:ln w="9525">
            <a:noFill/>
            <a:miter lim="800000"/>
            <a:headEnd/>
            <a:tailEnd/>
          </a:ln>
        </p:spPr>
      </p:pic>
      <p:pic>
        <p:nvPicPr>
          <p:cNvPr id="19" name="Bild 4"/>
          <p:cNvPicPr/>
          <p:nvPr/>
        </p:nvPicPr>
        <p:blipFill>
          <a:blip r:embed="rId5" cstate="print"/>
          <a:srcRect/>
          <a:stretch>
            <a:fillRect/>
          </a:stretch>
        </p:blipFill>
        <p:spPr bwMode="auto">
          <a:xfrm>
            <a:off x="6678364" y="6290261"/>
            <a:ext cx="2926415" cy="528955"/>
          </a:xfrm>
          <a:prstGeom prst="rect">
            <a:avLst/>
          </a:prstGeom>
          <a:noFill/>
          <a:ln w="9525">
            <a:noFill/>
            <a:miter lim="800000"/>
            <a:headEnd/>
            <a:tailEnd/>
          </a:ln>
        </p:spPr>
      </p:pic>
      <p:sp>
        <p:nvSpPr>
          <p:cNvPr id="21" name="Textfeld 20"/>
          <p:cNvSpPr txBox="1"/>
          <p:nvPr/>
        </p:nvSpPr>
        <p:spPr>
          <a:xfrm>
            <a:off x="-38164" y="677589"/>
            <a:ext cx="3179010" cy="5632311"/>
          </a:xfrm>
          <a:prstGeom prst="rect">
            <a:avLst/>
          </a:prstGeom>
          <a:noFill/>
        </p:spPr>
        <p:txBody>
          <a:bodyPr wrap="square" rtlCol="0">
            <a:spAutoFit/>
          </a:bodyPr>
          <a:lstStyle/>
          <a:p>
            <a:r>
              <a:rPr lang="de-DE" sz="1200" dirty="0"/>
              <a:t>Hiermit erkläre ich meinen Beitritt zum Förderverein Kindertagesstätte St. Ansgar e.V. </a:t>
            </a:r>
            <a:br>
              <a:rPr lang="de-DE" sz="1200" dirty="0"/>
            </a:br>
            <a:r>
              <a:rPr lang="de-DE" sz="1200" dirty="0"/>
              <a:t>Der jährliche Beitrag beträgt 12,- €. </a:t>
            </a:r>
            <a:br>
              <a:rPr lang="de-DE" sz="1200" dirty="0"/>
            </a:br>
            <a:r>
              <a:rPr lang="de-DE" sz="1200" dirty="0"/>
              <a:t>Meinen persönlichen Beitrag setze ich auf</a:t>
            </a:r>
            <a:endParaRPr lang="et-EE" sz="1200" dirty="0"/>
          </a:p>
          <a:p>
            <a:r>
              <a:rPr lang="de-DE" sz="1200" dirty="0"/>
              <a:t> </a:t>
            </a:r>
            <a:endParaRPr lang="et-EE" sz="1200" dirty="0"/>
          </a:p>
          <a:p>
            <a:r>
              <a:rPr lang="de-DE" sz="1200" dirty="0"/>
              <a:t>_______ €  im Worte: _______________fest.</a:t>
            </a:r>
            <a:endParaRPr lang="et-EE" sz="1200" dirty="0"/>
          </a:p>
          <a:p>
            <a:r>
              <a:rPr lang="de-DE" sz="1200" dirty="0"/>
              <a:t> </a:t>
            </a:r>
          </a:p>
          <a:p>
            <a:r>
              <a:rPr lang="de-DE" sz="1200" dirty="0"/>
              <a:t>____________________________________</a:t>
            </a:r>
          </a:p>
          <a:p>
            <a:r>
              <a:rPr lang="de-DE" sz="1200" dirty="0"/>
              <a:t>Vor- und Zuname bzw. Firma</a:t>
            </a:r>
            <a:endParaRPr lang="et-EE" sz="1200" dirty="0"/>
          </a:p>
          <a:p>
            <a:r>
              <a:rPr lang="de-DE" sz="1200" dirty="0"/>
              <a:t> ____________________________________</a:t>
            </a:r>
            <a:endParaRPr lang="et-EE" sz="1200" dirty="0"/>
          </a:p>
          <a:p>
            <a:r>
              <a:rPr lang="de-DE" sz="1200" dirty="0"/>
              <a:t>Straße und Hausnummer</a:t>
            </a:r>
            <a:endParaRPr lang="et-EE" sz="1200" dirty="0"/>
          </a:p>
          <a:p>
            <a:r>
              <a:rPr lang="de-DE" sz="1200" dirty="0"/>
              <a:t> ____________________________________</a:t>
            </a:r>
            <a:endParaRPr lang="et-EE" sz="1200" dirty="0"/>
          </a:p>
          <a:p>
            <a:r>
              <a:rPr lang="de-DE" sz="1200" dirty="0"/>
              <a:t>Postleitzahl		Ort</a:t>
            </a:r>
            <a:endParaRPr lang="et-EE" sz="1200" dirty="0"/>
          </a:p>
          <a:p>
            <a:r>
              <a:rPr lang="de-DE" sz="1200" dirty="0"/>
              <a:t> ____________________________________</a:t>
            </a:r>
            <a:endParaRPr lang="et-EE" sz="1200" dirty="0"/>
          </a:p>
          <a:p>
            <a:r>
              <a:rPr lang="de-DE" sz="1200" dirty="0"/>
              <a:t>Telefon              	E-Mail</a:t>
            </a:r>
            <a:endParaRPr lang="et-EE" sz="1200" dirty="0"/>
          </a:p>
          <a:p>
            <a:r>
              <a:rPr lang="de-DE" sz="1200" dirty="0"/>
              <a:t> ____________________________________</a:t>
            </a:r>
            <a:endParaRPr lang="et-EE" sz="1200" dirty="0"/>
          </a:p>
          <a:p>
            <a:r>
              <a:rPr lang="de-DE" sz="1200" dirty="0"/>
              <a:t>Ort, Datum		Unterschrift</a:t>
            </a:r>
          </a:p>
          <a:p>
            <a:r>
              <a:rPr lang="de-DE" sz="1200" b="1" dirty="0"/>
              <a:t> </a:t>
            </a:r>
          </a:p>
          <a:p>
            <a:r>
              <a:rPr lang="de-DE" sz="1200" b="1" dirty="0"/>
              <a:t>Erteilung eines </a:t>
            </a:r>
            <a:r>
              <a:rPr lang="de-DE" sz="1200" b="1" dirty="0" err="1"/>
              <a:t>SEPA</a:t>
            </a:r>
            <a:r>
              <a:rPr lang="de-DE" sz="1200" b="1" dirty="0"/>
              <a:t>-Lastschriftmandats:</a:t>
            </a:r>
            <a:endParaRPr lang="et-EE" sz="1200" dirty="0"/>
          </a:p>
          <a:p>
            <a:r>
              <a:rPr lang="de-DE" sz="1200" dirty="0"/>
              <a:t>Ich ermächtige den Förderverein Kindertages-stätte St. Ansgar e.V. widerruflich den von mir benannten Mitgliedsbeitrag mittels Lastschrift einzuziehen.</a:t>
            </a:r>
            <a:endParaRPr lang="et-EE" sz="1200" dirty="0"/>
          </a:p>
          <a:p>
            <a:r>
              <a:rPr lang="de-DE" sz="1200" dirty="0"/>
              <a:t>DE_  _/_ _ _ _/_ _ _ _/_ _ _ _/_ _ _ _/_ _</a:t>
            </a:r>
            <a:endParaRPr lang="et-EE" sz="1200" dirty="0"/>
          </a:p>
          <a:p>
            <a:r>
              <a:rPr lang="de-DE" sz="1200" b="1" dirty="0"/>
              <a:t>IBAN </a:t>
            </a:r>
            <a:r>
              <a:rPr lang="de-DE" sz="1200" dirty="0"/>
              <a:t>(20 Stellen)</a:t>
            </a:r>
            <a:endParaRPr lang="et-EE" sz="1200" dirty="0"/>
          </a:p>
          <a:p>
            <a:r>
              <a:rPr lang="de-DE" sz="1200" dirty="0"/>
              <a:t>_ _ _ _ /DE/ _ _ _ _ _</a:t>
            </a:r>
            <a:endParaRPr lang="et-EE" sz="1200" dirty="0"/>
          </a:p>
          <a:p>
            <a:r>
              <a:rPr lang="de-DE" sz="1200" b="1" dirty="0" err="1"/>
              <a:t>BIC</a:t>
            </a:r>
            <a:r>
              <a:rPr lang="de-DE" sz="1200" b="1" dirty="0"/>
              <a:t> </a:t>
            </a:r>
            <a:r>
              <a:rPr lang="de-DE" sz="1200" dirty="0"/>
              <a:t>(</a:t>
            </a:r>
            <a:r>
              <a:rPr lang="de-DE" sz="1200" dirty="0" err="1"/>
              <a:t>mind.8</a:t>
            </a:r>
            <a:r>
              <a:rPr lang="de-DE" sz="1200" dirty="0"/>
              <a:t>/max. 11 Stellen)</a:t>
            </a:r>
            <a:r>
              <a:rPr lang="de-DE" sz="1200" b="1" dirty="0"/>
              <a:t>,  Kreditinstitut</a:t>
            </a:r>
          </a:p>
          <a:p>
            <a:endParaRPr lang="et-EE" sz="1200" dirty="0"/>
          </a:p>
          <a:p>
            <a:r>
              <a:rPr lang="de-DE" sz="1200" dirty="0"/>
              <a:t> ____________________________________</a:t>
            </a:r>
            <a:endParaRPr lang="et-EE" sz="1200" dirty="0"/>
          </a:p>
          <a:p>
            <a:r>
              <a:rPr lang="de-DE" sz="1200" dirty="0"/>
              <a:t>Ort, Datum 		Unterschrift</a:t>
            </a:r>
            <a:endParaRPr lang="et-EE" sz="1200" dirty="0"/>
          </a:p>
        </p:txBody>
      </p:sp>
      <p:sp>
        <p:nvSpPr>
          <p:cNvPr id="16" name="Textfeld 15"/>
          <p:cNvSpPr txBox="1"/>
          <p:nvPr/>
        </p:nvSpPr>
        <p:spPr>
          <a:xfrm>
            <a:off x="-18380" y="260645"/>
            <a:ext cx="2963370" cy="338554"/>
          </a:xfrm>
          <a:prstGeom prst="rect">
            <a:avLst/>
          </a:prstGeom>
          <a:noFill/>
        </p:spPr>
        <p:txBody>
          <a:bodyPr wrap="square" rtlCol="0">
            <a:spAutoFit/>
          </a:bodyPr>
          <a:lstStyle/>
          <a:p>
            <a:pPr algn="ctr"/>
            <a:r>
              <a:rPr lang="de-DE" sz="1600" b="1" dirty="0">
                <a:cs typeface="Arial" panose="020B0604020202020204" pitchFamily="34" charset="0"/>
              </a:rPr>
              <a:t>Beitrittserklärung</a:t>
            </a:r>
            <a:endParaRPr lang="et-EE" sz="1600" b="1" dirty="0">
              <a:cs typeface="Arial" panose="020B0604020202020204" pitchFamily="34" charset="0"/>
            </a:endParaRPr>
          </a:p>
        </p:txBody>
      </p:sp>
      <p:cxnSp>
        <p:nvCxnSpPr>
          <p:cNvPr id="3" name="Gerade Verbindung 2"/>
          <p:cNvCxnSpPr/>
          <p:nvPr/>
        </p:nvCxnSpPr>
        <p:spPr>
          <a:xfrm>
            <a:off x="3149972" y="0"/>
            <a:ext cx="0" cy="6858000"/>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97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p:cNvSpPr txBox="1"/>
          <p:nvPr/>
        </p:nvSpPr>
        <p:spPr>
          <a:xfrm>
            <a:off x="-35752" y="107926"/>
            <a:ext cx="3085248" cy="584775"/>
          </a:xfrm>
          <a:prstGeom prst="rect">
            <a:avLst/>
          </a:prstGeom>
          <a:noFill/>
        </p:spPr>
        <p:txBody>
          <a:bodyPr wrap="square" rtlCol="0">
            <a:spAutoFit/>
          </a:bodyPr>
          <a:lstStyle/>
          <a:p>
            <a:pPr algn="ctr"/>
            <a:r>
              <a:rPr lang="de-DE" sz="1600" b="1" dirty="0"/>
              <a:t>Der Förderverein Kindertagesstätte St. Ansgar e.V.</a:t>
            </a:r>
            <a:endParaRPr lang="et-EE" sz="1600" b="1" dirty="0"/>
          </a:p>
        </p:txBody>
      </p:sp>
      <p:sp>
        <p:nvSpPr>
          <p:cNvPr id="13" name="Textfeld 12"/>
          <p:cNvSpPr txBox="1"/>
          <p:nvPr/>
        </p:nvSpPr>
        <p:spPr>
          <a:xfrm>
            <a:off x="-91349" y="679916"/>
            <a:ext cx="3203499" cy="2693045"/>
          </a:xfrm>
          <a:prstGeom prst="rect">
            <a:avLst/>
          </a:prstGeom>
          <a:noFill/>
        </p:spPr>
        <p:txBody>
          <a:bodyPr wrap="square" rtlCol="0">
            <a:spAutoFit/>
          </a:bodyPr>
          <a:lstStyle/>
          <a:p>
            <a:pPr algn="just"/>
            <a:r>
              <a:rPr lang="de-DE" sz="1300" dirty="0"/>
              <a:t>wurde 1989 in Osnabrück gegründet. </a:t>
            </a:r>
            <a:br>
              <a:rPr lang="de-DE" sz="1300" dirty="0"/>
            </a:br>
            <a:r>
              <a:rPr lang="de-DE" sz="1300" dirty="0"/>
              <a:t>Er unterstützt die Kindertagesstätte </a:t>
            </a:r>
            <a:br>
              <a:rPr lang="de-DE" sz="1300" dirty="0"/>
            </a:br>
            <a:r>
              <a:rPr lang="de-DE" sz="1300" dirty="0"/>
              <a:t>St. Ansgar in Osnabrück-</a:t>
            </a:r>
            <a:r>
              <a:rPr lang="de-DE" sz="1300" dirty="0" err="1"/>
              <a:t>Nahne</a:t>
            </a:r>
            <a:r>
              <a:rPr lang="de-DE" sz="1300" dirty="0"/>
              <a:t> bei  Neuanschaffungen und Aktivitäten, die aus den öffentlichen Mitteln nicht verwirklicht werden können.		                       Am 24.11.2015 wurde ein neuer Vorstand des Fördervereins gewählt.  Er hat sich zum Ziel gesetzt, die erfolgreiche Arbeit der vergangenen Jahre fortzusetzen und da zu helfen wo es nötig ist. Immer in enger Abstimmung mit der Kita-Leitung.</a:t>
            </a:r>
          </a:p>
          <a:p>
            <a:endParaRPr lang="de-DE" sz="1300" dirty="0"/>
          </a:p>
        </p:txBody>
      </p:sp>
      <p:sp>
        <p:nvSpPr>
          <p:cNvPr id="14" name="Textfeld 13"/>
          <p:cNvSpPr txBox="1"/>
          <p:nvPr/>
        </p:nvSpPr>
        <p:spPr>
          <a:xfrm>
            <a:off x="-57841" y="3429004"/>
            <a:ext cx="3085248" cy="584775"/>
          </a:xfrm>
          <a:prstGeom prst="rect">
            <a:avLst/>
          </a:prstGeom>
          <a:noFill/>
        </p:spPr>
        <p:txBody>
          <a:bodyPr wrap="square" rtlCol="0">
            <a:spAutoFit/>
          </a:bodyPr>
          <a:lstStyle/>
          <a:p>
            <a:pPr algn="ctr"/>
            <a:r>
              <a:rPr lang="de-DE" sz="1600" b="1" dirty="0"/>
              <a:t>Die bisherigen Aktivitäten </a:t>
            </a:r>
            <a:br>
              <a:rPr lang="de-DE" sz="1600" b="1" dirty="0"/>
            </a:br>
            <a:r>
              <a:rPr lang="de-DE" sz="1600" b="1" dirty="0"/>
              <a:t>des Fördervereins</a:t>
            </a:r>
            <a:endParaRPr lang="et-EE" sz="1600" b="1" dirty="0"/>
          </a:p>
        </p:txBody>
      </p:sp>
      <p:sp>
        <p:nvSpPr>
          <p:cNvPr id="16" name="Textfeld 15"/>
          <p:cNvSpPr txBox="1"/>
          <p:nvPr/>
        </p:nvSpPr>
        <p:spPr>
          <a:xfrm>
            <a:off x="3205316" y="3429004"/>
            <a:ext cx="3085248" cy="584775"/>
          </a:xfrm>
          <a:prstGeom prst="rect">
            <a:avLst/>
          </a:prstGeom>
          <a:noFill/>
        </p:spPr>
        <p:txBody>
          <a:bodyPr wrap="square" rtlCol="0">
            <a:spAutoFit/>
          </a:bodyPr>
          <a:lstStyle/>
          <a:p>
            <a:pPr algn="ctr"/>
            <a:r>
              <a:rPr lang="de-DE" sz="1600" b="1" dirty="0"/>
              <a:t>Die zukünftigen Aktivitäten des Fördervereins</a:t>
            </a:r>
            <a:endParaRPr lang="et-EE" sz="1600" b="1" dirty="0"/>
          </a:p>
        </p:txBody>
      </p:sp>
      <p:sp>
        <p:nvSpPr>
          <p:cNvPr id="17" name="Textfeld 16"/>
          <p:cNvSpPr txBox="1"/>
          <p:nvPr/>
        </p:nvSpPr>
        <p:spPr>
          <a:xfrm>
            <a:off x="3229805" y="4000415"/>
            <a:ext cx="3203499" cy="2092881"/>
          </a:xfrm>
          <a:prstGeom prst="rect">
            <a:avLst/>
          </a:prstGeom>
          <a:noFill/>
        </p:spPr>
        <p:txBody>
          <a:bodyPr wrap="square" rtlCol="0">
            <a:spAutoFit/>
          </a:bodyPr>
          <a:lstStyle/>
          <a:p>
            <a:pPr algn="just"/>
            <a:r>
              <a:rPr lang="de-DE" sz="1300" dirty="0"/>
              <a:t>Für die Zukunft stehen neue Aufgaben und Anschaffungen an, wie zum Beispiel:</a:t>
            </a:r>
          </a:p>
          <a:p>
            <a:pPr algn="just"/>
            <a:r>
              <a:rPr lang="de-DE" sz="1300" dirty="0"/>
              <a:t>- Neues Spielmaterial </a:t>
            </a:r>
          </a:p>
          <a:p>
            <a:pPr marL="93663" indent="-93663" algn="just">
              <a:buFontTx/>
              <a:buChar char="-"/>
            </a:pPr>
            <a:r>
              <a:rPr lang="de-DE" sz="1300" dirty="0"/>
              <a:t>Verbesserung der Außenanlage</a:t>
            </a:r>
          </a:p>
          <a:p>
            <a:pPr marL="93663" indent="-93663" algn="just">
              <a:buFontTx/>
              <a:buChar char="-"/>
            </a:pPr>
            <a:endParaRPr lang="de-DE" sz="1300" dirty="0"/>
          </a:p>
          <a:p>
            <a:pPr algn="just"/>
            <a:r>
              <a:rPr lang="de-DE" sz="1300" dirty="0"/>
              <a:t>Des weiteren gibt der Förderverein Zuschüsse für finanziell </a:t>
            </a:r>
            <a:r>
              <a:rPr lang="de-DE" sz="1300" dirty="0" err="1"/>
              <a:t>schlechtergestellte</a:t>
            </a:r>
            <a:r>
              <a:rPr lang="de-DE" sz="1300" dirty="0"/>
              <a:t> Familien.</a:t>
            </a:r>
            <a:endParaRPr lang="et-EE" sz="1300" dirty="0"/>
          </a:p>
          <a:p>
            <a:pPr algn="just"/>
            <a:endParaRPr lang="de-DE" sz="1300" dirty="0"/>
          </a:p>
          <a:p>
            <a:pPr marL="285750" indent="-285750" algn="just">
              <a:buFontTx/>
              <a:buChar char="-"/>
            </a:pPr>
            <a:endParaRPr lang="de-DE" sz="1300" dirty="0"/>
          </a:p>
        </p:txBody>
      </p:sp>
      <p:pic>
        <p:nvPicPr>
          <p:cNvPr id="19" name="Bild 4"/>
          <p:cNvPicPr/>
          <p:nvPr/>
        </p:nvPicPr>
        <p:blipFill>
          <a:blip r:embed="rId2" cstate="print"/>
          <a:srcRect/>
          <a:stretch>
            <a:fillRect/>
          </a:stretch>
        </p:blipFill>
        <p:spPr bwMode="auto">
          <a:xfrm>
            <a:off x="6662916" y="6309325"/>
            <a:ext cx="2926415" cy="528955"/>
          </a:xfrm>
          <a:prstGeom prst="rect">
            <a:avLst/>
          </a:prstGeom>
          <a:noFill/>
          <a:ln w="9525">
            <a:noFill/>
            <a:miter lim="800000"/>
            <a:headEnd/>
            <a:tailEnd/>
          </a:ln>
        </p:spPr>
      </p:pic>
      <p:pic>
        <p:nvPicPr>
          <p:cNvPr id="20" name="Bild 4"/>
          <p:cNvPicPr/>
          <p:nvPr/>
        </p:nvPicPr>
        <p:blipFill>
          <a:blip r:embed="rId2" cstate="print"/>
          <a:srcRect/>
          <a:stretch>
            <a:fillRect/>
          </a:stretch>
        </p:blipFill>
        <p:spPr bwMode="auto">
          <a:xfrm>
            <a:off x="3347131" y="6309324"/>
            <a:ext cx="2926415" cy="528955"/>
          </a:xfrm>
          <a:prstGeom prst="rect">
            <a:avLst/>
          </a:prstGeom>
          <a:noFill/>
          <a:ln w="9525">
            <a:noFill/>
            <a:miter lim="800000"/>
            <a:headEnd/>
            <a:tailEnd/>
          </a:ln>
        </p:spPr>
      </p:pic>
      <p:sp>
        <p:nvSpPr>
          <p:cNvPr id="21" name="Textfeld 20"/>
          <p:cNvSpPr txBox="1"/>
          <p:nvPr/>
        </p:nvSpPr>
        <p:spPr>
          <a:xfrm>
            <a:off x="3216546" y="679918"/>
            <a:ext cx="3203499" cy="2092881"/>
          </a:xfrm>
          <a:prstGeom prst="rect">
            <a:avLst/>
          </a:prstGeom>
          <a:noFill/>
        </p:spPr>
        <p:txBody>
          <a:bodyPr wrap="square" rtlCol="0">
            <a:spAutoFit/>
          </a:bodyPr>
          <a:lstStyle/>
          <a:p>
            <a:pPr algn="just"/>
            <a:r>
              <a:rPr lang="de-DE" sz="1300" dirty="0"/>
              <a:t>Jedes Jahr werden unterschiedliche Angebote für die Kinder möglich gemacht:</a:t>
            </a:r>
          </a:p>
          <a:p>
            <a:pPr marL="93663" indent="-93663" algn="just">
              <a:buFontTx/>
              <a:buChar char="-"/>
            </a:pPr>
            <a:r>
              <a:rPr lang="de-DE" sz="1300" dirty="0"/>
              <a:t>Vorschulaktionen, z. B. den Besuch im Botanischen Garten, im Museum, im Zoo, beim 1. Hilfe Kurs</a:t>
            </a:r>
          </a:p>
          <a:p>
            <a:pPr marL="93663" indent="-93663" algn="just">
              <a:buFontTx/>
              <a:buChar char="-"/>
            </a:pPr>
            <a:r>
              <a:rPr lang="de-DE" sz="1300" dirty="0"/>
              <a:t>Theateraufführungen, eine Zaubershow oder die Märchenfrau in der Kinder-tagesstätte</a:t>
            </a:r>
            <a:endParaRPr lang="et-EE" sz="1300" dirty="0"/>
          </a:p>
          <a:p>
            <a:pPr algn="just"/>
            <a:endParaRPr lang="de-DE" sz="1300" dirty="0"/>
          </a:p>
          <a:p>
            <a:pPr algn="just"/>
            <a:endParaRPr lang="de-DE" sz="1300" dirty="0"/>
          </a:p>
        </p:txBody>
      </p:sp>
      <p:pic>
        <p:nvPicPr>
          <p:cNvPr id="22" name="Bild 4"/>
          <p:cNvPicPr/>
          <p:nvPr/>
        </p:nvPicPr>
        <p:blipFill>
          <a:blip r:embed="rId2" cstate="print"/>
          <a:srcRect/>
          <a:stretch>
            <a:fillRect/>
          </a:stretch>
        </p:blipFill>
        <p:spPr bwMode="auto">
          <a:xfrm>
            <a:off x="43664" y="6292751"/>
            <a:ext cx="2926415" cy="528955"/>
          </a:xfrm>
          <a:prstGeom prst="rect">
            <a:avLst/>
          </a:prstGeom>
          <a:noFill/>
          <a:ln w="9525">
            <a:noFill/>
            <a:miter lim="800000"/>
            <a:headEnd/>
            <a:tailEnd/>
          </a:ln>
        </p:spPr>
      </p:pic>
      <p:sp>
        <p:nvSpPr>
          <p:cNvPr id="15" name="Textfeld 14"/>
          <p:cNvSpPr txBox="1"/>
          <p:nvPr/>
        </p:nvSpPr>
        <p:spPr>
          <a:xfrm>
            <a:off x="-42066" y="4000415"/>
            <a:ext cx="3203499" cy="2292935"/>
          </a:xfrm>
          <a:prstGeom prst="rect">
            <a:avLst/>
          </a:prstGeom>
          <a:noFill/>
        </p:spPr>
        <p:txBody>
          <a:bodyPr wrap="square" rtlCol="0">
            <a:spAutoFit/>
          </a:bodyPr>
          <a:lstStyle/>
          <a:p>
            <a:r>
              <a:rPr lang="de-DE" sz="1300" dirty="0"/>
              <a:t>In den letzten Jahren wurden viele Neuanschaffungen und Aktivitäten der </a:t>
            </a:r>
            <a:br>
              <a:rPr lang="de-DE" sz="1300" dirty="0"/>
            </a:br>
            <a:r>
              <a:rPr lang="de-DE" sz="1300" dirty="0"/>
              <a:t>St. Ansgar Kindertagesstätte durch den Förderverein mitfinanziert:</a:t>
            </a:r>
          </a:p>
          <a:p>
            <a:pPr marL="93663" indent="-93663">
              <a:buFontTx/>
              <a:buChar char="-"/>
            </a:pPr>
            <a:r>
              <a:rPr lang="de-DE" sz="1300" dirty="0"/>
              <a:t>Gesellschaftsspiele</a:t>
            </a:r>
          </a:p>
          <a:p>
            <a:pPr marL="93663" indent="-93663">
              <a:buFontTx/>
              <a:buChar char="-"/>
            </a:pPr>
            <a:r>
              <a:rPr lang="de-DE" sz="1300" dirty="0" err="1"/>
              <a:t>Malwände</a:t>
            </a:r>
            <a:endParaRPr lang="de-DE" sz="1300" dirty="0"/>
          </a:p>
          <a:p>
            <a:pPr marL="93663" indent="-93663">
              <a:buFontTx/>
              <a:buChar char="-"/>
            </a:pPr>
            <a:r>
              <a:rPr lang="de-DE" sz="1300" dirty="0"/>
              <a:t>Matschanlage für Außenbereich</a:t>
            </a:r>
          </a:p>
          <a:p>
            <a:pPr marL="93663" indent="-93663">
              <a:buFontTx/>
              <a:buChar char="-"/>
            </a:pPr>
            <a:r>
              <a:rPr lang="de-DE" sz="1300" dirty="0"/>
              <a:t>Dreirad, Laufräder, Helme</a:t>
            </a:r>
          </a:p>
          <a:p>
            <a:pPr marL="93663" indent="-93663">
              <a:buFontTx/>
              <a:buChar char="-"/>
            </a:pPr>
            <a:r>
              <a:rPr lang="de-DE" sz="1300" dirty="0"/>
              <a:t>Bausteine für die Turnhalle</a:t>
            </a:r>
          </a:p>
          <a:p>
            <a:pPr marL="93663" indent="-93663">
              <a:buFontTx/>
              <a:buChar char="-"/>
            </a:pPr>
            <a:r>
              <a:rPr lang="de-DE" sz="1300" dirty="0"/>
              <a:t>Info-Bildschirme für den Eingangsbereich</a:t>
            </a:r>
          </a:p>
          <a:p>
            <a:endParaRPr lang="de-DE" sz="1300" dirty="0"/>
          </a:p>
        </p:txBody>
      </p:sp>
      <p:sp>
        <p:nvSpPr>
          <p:cNvPr id="23" name="Textfeld 22"/>
          <p:cNvSpPr txBox="1"/>
          <p:nvPr/>
        </p:nvSpPr>
        <p:spPr>
          <a:xfrm>
            <a:off x="3323567" y="107926"/>
            <a:ext cx="3085248" cy="584775"/>
          </a:xfrm>
          <a:prstGeom prst="rect">
            <a:avLst/>
          </a:prstGeom>
          <a:noFill/>
        </p:spPr>
        <p:txBody>
          <a:bodyPr wrap="square" rtlCol="0">
            <a:spAutoFit/>
          </a:bodyPr>
          <a:lstStyle/>
          <a:p>
            <a:pPr algn="ctr"/>
            <a:r>
              <a:rPr lang="de-DE" sz="1600" b="1" dirty="0"/>
              <a:t>Die dauerhaften Aktivitäten </a:t>
            </a:r>
            <a:br>
              <a:rPr lang="de-DE" sz="1600" b="1" dirty="0"/>
            </a:br>
            <a:r>
              <a:rPr lang="de-DE" sz="1600" b="1" dirty="0"/>
              <a:t>des Fördervereins</a:t>
            </a:r>
            <a:endParaRPr lang="et-EE" sz="1600" b="1" dirty="0"/>
          </a:p>
        </p:txBody>
      </p:sp>
      <p:sp>
        <p:nvSpPr>
          <p:cNvPr id="24" name="Textfeld 23"/>
          <p:cNvSpPr txBox="1"/>
          <p:nvPr/>
        </p:nvSpPr>
        <p:spPr>
          <a:xfrm>
            <a:off x="6619836" y="692697"/>
            <a:ext cx="3085248" cy="5293757"/>
          </a:xfrm>
          <a:prstGeom prst="rect">
            <a:avLst/>
          </a:prstGeom>
          <a:noFill/>
        </p:spPr>
        <p:txBody>
          <a:bodyPr wrap="square" rtlCol="0">
            <a:spAutoFit/>
          </a:bodyPr>
          <a:lstStyle/>
          <a:p>
            <a:pPr algn="just"/>
            <a:r>
              <a:rPr lang="de-DE" sz="1300" b="1" dirty="0"/>
              <a:t>Der Förderverein lebt</a:t>
            </a:r>
            <a:r>
              <a:rPr lang="de-DE" sz="1300" dirty="0"/>
              <a:t> </a:t>
            </a:r>
            <a:r>
              <a:rPr lang="de-DE" sz="1300" b="1" dirty="0"/>
              <a:t>durch uns alle – Eltern, Großeltern und Freunde sind gefragt.</a:t>
            </a:r>
          </a:p>
          <a:p>
            <a:pPr algn="just"/>
            <a:endParaRPr lang="de-DE" sz="1300" b="1" dirty="0"/>
          </a:p>
          <a:p>
            <a:pPr algn="just"/>
            <a:r>
              <a:rPr lang="de-DE" sz="1300" b="1" dirty="0"/>
              <a:t>Sie können direkt dazu beitragen, </a:t>
            </a:r>
            <a:r>
              <a:rPr lang="de-DE" sz="1300" b="1" dirty="0" err="1"/>
              <a:t>dass</a:t>
            </a:r>
            <a:r>
              <a:rPr lang="de-DE" sz="1300" b="1" dirty="0"/>
              <a:t> viele Kinder zusätzliche Möglichkeiten für ihre Entwicklung bekommen. </a:t>
            </a:r>
          </a:p>
          <a:p>
            <a:pPr algn="just"/>
            <a:endParaRPr lang="de-DE" sz="1300" b="1" dirty="0"/>
          </a:p>
          <a:p>
            <a:pPr algn="just"/>
            <a:r>
              <a:rPr lang="de-DE" sz="1300" b="1" dirty="0"/>
              <a:t>Machen Sie mit!</a:t>
            </a:r>
          </a:p>
          <a:p>
            <a:pPr algn="just"/>
            <a:endParaRPr lang="de-DE" sz="1300" b="1" dirty="0"/>
          </a:p>
          <a:p>
            <a:pPr algn="just"/>
            <a:r>
              <a:rPr lang="de-DE" sz="1300" b="1" dirty="0"/>
              <a:t>Werden Sie Mitglied im Förderverein </a:t>
            </a:r>
            <a:br>
              <a:rPr lang="de-DE" sz="1300" b="1" dirty="0"/>
            </a:br>
            <a:r>
              <a:rPr lang="de-DE" sz="1300" b="1" dirty="0"/>
              <a:t>St. Ansgar und unterstützen Sie unsere Arbeit mit Ihrem Engagement und nach Ihren finanziellen Möglichkeiten.	 	</a:t>
            </a:r>
            <a:br>
              <a:rPr lang="de-DE" sz="1300" b="1" dirty="0"/>
            </a:br>
            <a:r>
              <a:rPr lang="de-DE" sz="1300" b="1" dirty="0"/>
              <a:t>Der Mindestbeitrag beträgt 12€ pro Jahr.</a:t>
            </a:r>
          </a:p>
          <a:p>
            <a:pPr algn="just"/>
            <a:endParaRPr lang="de-DE" sz="1300" b="1" dirty="0"/>
          </a:p>
          <a:p>
            <a:pPr algn="just"/>
            <a:r>
              <a:rPr lang="de-DE" sz="1300" b="1" dirty="0"/>
              <a:t>Natürlich sind auch Einmalspenden willkommen. Nutzen Sie bitte dafür unsere Kontoverbindung</a:t>
            </a:r>
          </a:p>
          <a:p>
            <a:pPr algn="just"/>
            <a:r>
              <a:rPr lang="de-DE" sz="1300" dirty="0"/>
              <a:t>IBAN: </a:t>
            </a:r>
            <a:r>
              <a:rPr lang="de-DE" sz="1300" dirty="0" err="1"/>
              <a:t>DE87265501050000942920</a:t>
            </a:r>
            <a:endParaRPr lang="de-DE" sz="1300" dirty="0"/>
          </a:p>
          <a:p>
            <a:pPr algn="just"/>
            <a:r>
              <a:rPr lang="de-DE" sz="1300" dirty="0" err="1"/>
              <a:t>BIC</a:t>
            </a:r>
            <a:r>
              <a:rPr lang="de-DE" sz="1300" dirty="0"/>
              <a:t>: </a:t>
            </a:r>
            <a:r>
              <a:rPr lang="de-DE" sz="1300" dirty="0" err="1"/>
              <a:t>NOLADE22XXX</a:t>
            </a:r>
            <a:endParaRPr lang="de-DE" sz="1300" dirty="0"/>
          </a:p>
          <a:p>
            <a:pPr algn="just"/>
            <a:endParaRPr lang="de-DE" sz="1300" dirty="0"/>
          </a:p>
          <a:p>
            <a:pPr algn="just"/>
            <a:endParaRPr lang="de-DE" sz="1300" b="1" dirty="0"/>
          </a:p>
          <a:p>
            <a:pPr algn="just"/>
            <a:r>
              <a:rPr lang="de-DE" sz="1300" b="1" dirty="0"/>
              <a:t>Wir freuen uns auf Sie!</a:t>
            </a:r>
          </a:p>
        </p:txBody>
      </p:sp>
      <p:pic>
        <p:nvPicPr>
          <p:cNvPr id="3" name="Grafik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8314" y="58974"/>
            <a:ext cx="972667" cy="642252"/>
          </a:xfrm>
          <a:prstGeom prst="rect">
            <a:avLst/>
          </a:prstGeom>
        </p:spPr>
      </p:pic>
    </p:spTree>
    <p:extLst>
      <p:ext uri="{BB962C8B-B14F-4D97-AF65-F5344CB8AC3E}">
        <p14:creationId xmlns:p14="http://schemas.microsoft.com/office/powerpoint/2010/main" val="249017788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562</Words>
  <Application>Microsoft Office PowerPoint</Application>
  <PresentationFormat>Benutzerdefiniert</PresentationFormat>
  <Paragraphs>85</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Wingdings 2</vt:lpstr>
      <vt:lpstr>Larissa</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Kerstin Kritzler</dc:creator>
  <cp:lastModifiedBy>Kita St. Ansgar</cp:lastModifiedBy>
  <cp:revision>34</cp:revision>
  <cp:lastPrinted>2021-09-23T12:25:49Z</cp:lastPrinted>
  <dcterms:created xsi:type="dcterms:W3CDTF">2016-01-13T09:48:38Z</dcterms:created>
  <dcterms:modified xsi:type="dcterms:W3CDTF">2022-01-13T10:26:05Z</dcterms:modified>
</cp:coreProperties>
</file>